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1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Tw Cen MT" panose="020B0602020104020603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971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1560942"/>
            <a:ext cx="10427971" cy="3011056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1"/>
            <a:ext cx="10427971" cy="1645919"/>
          </a:xfrm>
        </p:spPr>
        <p:txBody>
          <a:bodyPr>
            <a:normAutofit/>
          </a:bodyPr>
          <a:lstStyle>
            <a:lvl1pPr marL="0" indent="0" algn="ctr">
              <a:buNone/>
              <a:defRPr sz="264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6770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5147249"/>
            <a:ext cx="12437318" cy="97393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21693" y="837913"/>
            <a:ext cx="11787038" cy="3856963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6130474"/>
            <a:ext cx="12437342" cy="81896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215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19"/>
            <a:ext cx="12437342" cy="4112694"/>
          </a:xfrm>
        </p:spPr>
        <p:txBody>
          <a:bodyPr anchor="ctr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045785"/>
            <a:ext cx="12437342" cy="1903656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1037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8"/>
            <a:ext cx="10502759" cy="71374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5247356"/>
            <a:ext cx="12437342" cy="17052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01786" y="90499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69070" y="359229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064371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2566466"/>
            <a:ext cx="12437342" cy="30142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594802"/>
            <a:ext cx="12437342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846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12437342" cy="1926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29" y="2840512"/>
            <a:ext cx="395877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29" y="3532027"/>
            <a:ext cx="395877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2868" y="2840512"/>
            <a:ext cx="3949825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618" y="3532027"/>
            <a:ext cx="396402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7" y="2840512"/>
            <a:ext cx="396591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67957" y="3532027"/>
            <a:ext cx="3965914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1701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29" y="732927"/>
            <a:ext cx="12437342" cy="19247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29" y="5045784"/>
            <a:ext cx="395569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6529" y="2840512"/>
            <a:ext cx="3955691" cy="18288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29" y="5737298"/>
            <a:ext cx="3955691" cy="121214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11" y="5045784"/>
            <a:ext cx="396219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29618" y="2840512"/>
            <a:ext cx="3964022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37297"/>
            <a:ext cx="3964022" cy="1212143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5045784"/>
            <a:ext cx="3960817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567957" y="2840512"/>
            <a:ext cx="3965914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808" y="5737294"/>
            <a:ext cx="3966064" cy="1212145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4145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2840512"/>
            <a:ext cx="12437342" cy="4108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6858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731522"/>
            <a:ext cx="3063991" cy="621791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731522"/>
            <a:ext cx="9190469" cy="62179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543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60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429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1243659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8816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467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236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4887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2889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633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0851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5571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994276"/>
            <a:ext cx="12422102" cy="328418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29" y="4388949"/>
            <a:ext cx="12422102" cy="16418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0417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612723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7406640" y="2840511"/>
            <a:ext cx="6126480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402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594" y="2845222"/>
            <a:ext cx="5848169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096530" y="3661215"/>
            <a:ext cx="6127232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75708" y="2845222"/>
            <a:ext cx="5858165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7406641" y="3661215"/>
            <a:ext cx="6126481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4385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30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445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731520"/>
            <a:ext cx="4722826" cy="24279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093675" y="731521"/>
            <a:ext cx="7440196" cy="6217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3159422"/>
            <a:ext cx="4722827" cy="3790018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5302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7121963" cy="2427905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3" y="731521"/>
            <a:ext cx="3906430" cy="621792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159423"/>
            <a:ext cx="7121939" cy="379001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500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30" y="2840512"/>
            <a:ext cx="12437342" cy="410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4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5FB1C3-1A1B-4F90-B42C-4F80CE50E060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30" y="7059931"/>
            <a:ext cx="800746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1705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9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  <p:sldLayoutId id="2147483838" r:id="rId25"/>
    <p:sldLayoutId id="2147483839" r:id="rId26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21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92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svg"/><Relationship Id="rId5" Type="http://schemas.openxmlformats.org/officeDocument/2006/relationships/image" Target="../media/image8.sv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3749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E-Commerce Product Performance Analysis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6661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Uncovering actionable insights from online sales data to drive strategic growth and enhance customer satisfaction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6440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Project Overview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20884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Our Mission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807732"/>
            <a:ext cx="48850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This comprehensive analysis project examines online sales data to unlock critical insights about business performance and customer behavior patterns.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463415"/>
            <a:ext cx="48850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Through strategic data analysis and interactive visualization, we identify opportunities for revenue optimization and customer experience enhancement.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828" y="2237184"/>
            <a:ext cx="7604284" cy="46908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0564"/>
            <a:ext cx="7766685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Analytical Tools &amp; Technology Stack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749623"/>
            <a:ext cx="6407944" cy="2957751"/>
          </a:xfrm>
          <a:prstGeom prst="roundRect">
            <a:avLst>
              <a:gd name="adj" fmla="val 1150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197643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163485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288369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Excel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0604" y="3391853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Initial data cleaning, validation, and foundational visualization using pivot tables and conditional formatting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8548" y="1749623"/>
            <a:ext cx="6408063" cy="2957751"/>
          </a:xfrm>
          <a:prstGeom prst="roundRect">
            <a:avLst>
              <a:gd name="adj" fmla="val 1150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7655362" y="197643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2528" y="2163485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288369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Power BI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655362" y="3391853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Advanced interactive dashboards with DAX calculations and dynamic reporting capabilities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93790" y="4934188"/>
            <a:ext cx="6407944" cy="2594848"/>
          </a:xfrm>
          <a:prstGeom prst="roundRect">
            <a:avLst>
              <a:gd name="adj" fmla="val 1311"/>
            </a:avLst>
          </a:prstGeom>
          <a:solidFill>
            <a:srgbClr val="F2EEEE"/>
          </a:solidFill>
          <a:ln/>
        </p:spPr>
      </p:sp>
      <p:sp>
        <p:nvSpPr>
          <p:cNvPr id="14" name="Shape 10"/>
          <p:cNvSpPr/>
          <p:nvPr/>
        </p:nvSpPr>
        <p:spPr>
          <a:xfrm>
            <a:off x="1020604" y="516100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7770" y="534804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60682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</p:txBody>
      </p:sp>
      <p:sp>
        <p:nvSpPr>
          <p:cNvPr id="17" name="Text 12"/>
          <p:cNvSpPr/>
          <p:nvPr/>
        </p:nvSpPr>
        <p:spPr>
          <a:xfrm>
            <a:off x="1020604" y="6576417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Exploratory data analysis, statistical modeling, and sophisticated visualization with Pandas and Seaborn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428548" y="4934188"/>
            <a:ext cx="6408063" cy="2594848"/>
          </a:xfrm>
          <a:prstGeom prst="roundRect">
            <a:avLst>
              <a:gd name="adj" fmla="val 1311"/>
            </a:avLst>
          </a:prstGeom>
          <a:solidFill>
            <a:srgbClr val="F2EEEE"/>
          </a:solidFill>
          <a:ln/>
        </p:spPr>
      </p:sp>
      <p:sp>
        <p:nvSpPr>
          <p:cNvPr id="19" name="Shape 14"/>
          <p:cNvSpPr/>
          <p:nvPr/>
        </p:nvSpPr>
        <p:spPr>
          <a:xfrm>
            <a:off x="7655362" y="516100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2528" y="5348049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60682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</a:p>
        </p:txBody>
      </p:sp>
      <p:sp>
        <p:nvSpPr>
          <p:cNvPr id="22" name="Text 16"/>
          <p:cNvSpPr/>
          <p:nvPr/>
        </p:nvSpPr>
        <p:spPr>
          <a:xfrm>
            <a:off x="7655362" y="6576417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Efficient querying, data extraction, and aggregation of large-scale datasets for analysis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5846"/>
            <a:ext cx="6927532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Dashboard Development Process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199143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PT Serif Light" pitchFamily="34" charset="-122"/>
                <a:cs typeface="Times New Roman" panose="02020603050405020304" pitchFamily="18" charset="0"/>
              </a:rPr>
              <a:t>01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2346484"/>
            <a:ext cx="3664744" cy="3048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25207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Excel Foundation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3028950"/>
            <a:ext cx="366474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Data imported and cleaned using advanced filters and formulas, followed by pivot table creation for data summarization and initial chart visualization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685348" y="199143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PT Serif Light" pitchFamily="34" charset="-122"/>
                <a:cs typeface="Times New Roman" panose="02020603050405020304" pitchFamily="18" charset="0"/>
              </a:rPr>
              <a:t>02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85348" y="2346484"/>
            <a:ext cx="3664863" cy="3048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0" name="Text 7"/>
          <p:cNvSpPr/>
          <p:nvPr/>
        </p:nvSpPr>
        <p:spPr>
          <a:xfrm>
            <a:off x="4685348" y="2520791"/>
            <a:ext cx="306681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Power BI Enhancement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685348" y="3028950"/>
            <a:ext cx="3664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Professional dashboard built with bar, column, and pie charts, enhanced with DAX functions for KPI calculations and interactive slicers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93790" y="52402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PT Serif Light" pitchFamily="34" charset="-122"/>
                <a:cs typeface="Times New Roman" panose="02020603050405020304" pitchFamily="18" charset="0"/>
              </a:rPr>
              <a:t>03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93790" y="5595342"/>
            <a:ext cx="7556421" cy="3048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5769650"/>
            <a:ext cx="308431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Python &amp; SQL Analysis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93790" y="62778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Deep exploratory analysis performed using Python libraries, with SQL queries extracting key metrics to establish analytical foundation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925" y="574238"/>
            <a:ext cx="4678085" cy="548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Dashboard Components</a:t>
            </a:r>
            <a:endParaRPr lang="en-US" sz="3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30925" y="1644610"/>
            <a:ext cx="2870478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Core Analytics Modules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30925" y="2195989"/>
            <a:ext cx="632960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Sales Analysis:</a:t>
            </a:r>
            <a:r>
              <a:rPr lang="en-US" sz="160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Monitors total revenue streams and identifies temporal trends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30925" y="2937153"/>
            <a:ext cx="632960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Profit Analysis:</a:t>
            </a:r>
            <a:r>
              <a:rPr lang="en-US" sz="160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Pinpoints high-performing products and lucrative regional markets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30925" y="3678317"/>
            <a:ext cx="632960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Customer Behavior:</a:t>
            </a:r>
            <a:r>
              <a:rPr lang="en-US" sz="160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Tracks purchase patterns, satisfaction ratings, and return frequencies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495" y="1670685"/>
            <a:ext cx="6329601" cy="63296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59881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Visualization Strategy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1357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Bar &amp; Column Charts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64391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Compare categories and track performance across dimensions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235893" y="4135755"/>
            <a:ext cx="309717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 &amp; Doughnut Charts</a:t>
            </a:r>
          </a:p>
        </p:txBody>
      </p:sp>
      <p:sp>
        <p:nvSpPr>
          <p:cNvPr id="6" name="Text 4"/>
          <p:cNvSpPr/>
          <p:nvPr/>
        </p:nvSpPr>
        <p:spPr>
          <a:xfrm>
            <a:off x="5235893" y="464391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Display proportional relationships and market share distribution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677995" y="41357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Charts</a:t>
            </a:r>
          </a:p>
        </p:txBody>
      </p:sp>
      <p:sp>
        <p:nvSpPr>
          <p:cNvPr id="8" name="Text 6"/>
          <p:cNvSpPr/>
          <p:nvPr/>
        </p:nvSpPr>
        <p:spPr>
          <a:xfrm>
            <a:off x="9677995" y="464391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Reveal temporal trends and seasonal patterns in sales data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00657"/>
            <a:ext cx="5817394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Key Performance Indicators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563064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$2.4M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29270" y="45948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Total Revenue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5103019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Comprehensive sales across all channels and categories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125278" y="356306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$680K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160758" y="45948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Total Profit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125278" y="510301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Net earnings after cost deductions and returns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456884" y="356306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4.2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492365" y="45948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Average Rating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456884" y="510301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Customer satisfaction score out of 5.0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788491" y="356306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28%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823972" y="45948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Profit Margin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788491" y="510301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Average profitability across product portfolio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603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855" y="3263027"/>
            <a:ext cx="6445806" cy="558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Interactive Filtering Capabilities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44855" y="4140875"/>
            <a:ext cx="6463903" cy="1636633"/>
          </a:xfrm>
          <a:prstGeom prst="roundRect">
            <a:avLst>
              <a:gd name="adj" fmla="val 195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0480" y="4376499"/>
            <a:ext cx="2793444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📅</a:t>
            </a:r>
            <a:r>
              <a:rPr lang="en-US" sz="215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 Month Filter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80480" y="4860846"/>
            <a:ext cx="5992654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Analyze seasonal trends and monthly performance variations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21523" y="4140875"/>
            <a:ext cx="6464022" cy="1636633"/>
          </a:xfrm>
          <a:prstGeom prst="roundRect">
            <a:avLst>
              <a:gd name="adj" fmla="val 195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57148" y="4376499"/>
            <a:ext cx="2793444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🏷️</a:t>
            </a:r>
            <a:r>
              <a:rPr lang="en-US" sz="215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 Category Filter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57148" y="4860846"/>
            <a:ext cx="5992773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Drill down into specific product categories and subcategories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4855" y="5990273"/>
            <a:ext cx="6463903" cy="1636633"/>
          </a:xfrm>
          <a:prstGeom prst="roundRect">
            <a:avLst>
              <a:gd name="adj" fmla="val 195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0480" y="6225897"/>
            <a:ext cx="2793444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👥</a:t>
            </a:r>
            <a:r>
              <a:rPr lang="en-US" sz="215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 Customer Segment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0480" y="6710243"/>
            <a:ext cx="5992654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Compare behavior across consumer, corporate, and home office segments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421523" y="5990273"/>
            <a:ext cx="6464022" cy="1636633"/>
          </a:xfrm>
          <a:prstGeom prst="roundRect">
            <a:avLst>
              <a:gd name="adj" fmla="val 195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57148" y="6225897"/>
            <a:ext cx="2793444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↩️</a:t>
            </a:r>
            <a:r>
              <a:rPr lang="en-US" sz="215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 Return Status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57148" y="6710243"/>
            <a:ext cx="599277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Identify patterns in returned versus retained purchases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1387"/>
            <a:ext cx="4745712" cy="593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Conclusion &amp; Impact</a:t>
            </a:r>
            <a:endParaRPr 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0932" y="1779508"/>
            <a:ext cx="4554617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Driving Strategic Decision-Making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0932" y="2376130"/>
            <a:ext cx="6928604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This project successfully integrates multiple analytical tools to deliver comprehensive business intelligence. By combining Excel, Power BI, Python, and SQL, we've created a powerful framework for understanding e-commerce performance.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0932" y="4025384"/>
            <a:ext cx="6928604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04F0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Key Achievement:</a:t>
            </a: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The interactive dashboard empowers stakeholders to identify growth opportunities, optimize product mix, and enhance customer satisfaction through data-driven insights.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0932" y="5674638"/>
            <a:ext cx="6928604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Strategic planning becomes more agile and informed, enabling rapid response to market trends and customer preferences.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416" y="1807726"/>
            <a:ext cx="5568553" cy="55685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16</TotalTime>
  <Words>459</Words>
  <Application>Microsoft Office PowerPoint</Application>
  <PresentationFormat>Custom</PresentationFormat>
  <Paragraphs>73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Tw Cen MT</vt:lpstr>
      <vt:lpstr>Arial</vt:lpstr>
      <vt:lpstr>Times New Roman</vt:lpstr>
      <vt:lpstr>Calibri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WINDOWS_ 10</cp:lastModifiedBy>
  <cp:revision>4</cp:revision>
  <dcterms:created xsi:type="dcterms:W3CDTF">2025-11-09T21:03:23Z</dcterms:created>
  <dcterms:modified xsi:type="dcterms:W3CDTF">2025-11-09T21:20:40Z</dcterms:modified>
</cp:coreProperties>
</file>